
<file path=[Content_Types].xml><?xml version="1.0" encoding="utf-8"?>
<Types xmlns="http://schemas.openxmlformats.org/package/2006/content-types">
  <Default Extension="bin" ContentType="application/octet-stream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68" r:id="rId7"/>
    <p:sldId id="258" r:id="rId8"/>
    <p:sldId id="259" r:id="rId9"/>
    <p:sldId id="260" r:id="rId10"/>
    <p:sldId id="261" r:id="rId11"/>
    <p:sldId id="269" r:id="rId12"/>
    <p:sldId id="262" r:id="rId13"/>
    <p:sldId id="263" r:id="rId14"/>
    <p:sldId id="264" r:id="rId15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E334E-9D3E-4770-A70C-FE90BCE772C3}" v="6" dt="2024-11-04T10:38:41.540"/>
    <p1510:client id="{6C22CC16-064A-42DC-A00A-7577413A1D52}" v="4" dt="2024-11-04T11:39:03.967"/>
    <p1510:client id="{82E98B2D-D41C-4FEB-A706-3D84577F8B0C}" v="126" vWet="130" dt="2024-11-03T21:43:50.899"/>
    <p1510:client id="{8B7B168D-5EAB-4C42-ACC2-C517FE9DD3C3}" v="2" dt="2024-11-04T09:16:42.282"/>
    <p1510:client id="{90EC25E6-1418-410B-A962-FC2BBCC8E0FD}" v="38" dt="2024-11-04T10:38:03.103"/>
    <p1510:client id="{9E88B6A5-0980-40AB-B6C8-B7868F50F755}" v="576" dt="2024-11-04T12:13:07.556"/>
    <p1510:client id="{AFE82F16-E871-4DD8-8916-12436AB792C6}" v="1135" dt="2024-11-04T11:19:33.817"/>
    <p1510:client id="{B786B73E-F208-48E0-873B-B09F9B696FE5}" v="501" dt="2024-11-04T10:32:20.935"/>
    <p1510:client id="{F00256D7-A95C-8EAE-02FE-0A01F417819C}" v="6" dt="2024-11-04T10:55:52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in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419686281" r:id="rId1"/>
    <p:sldLayoutId id="2419686282" r:id="rId2"/>
    <p:sldLayoutId id="2419686283" r:id="rId3"/>
    <p:sldLayoutId id="2419686284" r:id="rId4"/>
    <p:sldLayoutId id="2419686285" r:id="rId5"/>
    <p:sldLayoutId id="2419686286" r:id="rId6"/>
    <p:sldLayoutId id="2419686287" r:id="rId7"/>
    <p:sldLayoutId id="2419686288" r:id="rId8"/>
    <p:sldLayoutId id="2419686289" r:id="rId9"/>
    <p:sldLayoutId id="2419686290" r:id="rId10"/>
    <p:sldLayoutId id="2419686291" r:id="rId11"/>
    <p:sldLayoutId id="2419686292" r:id="rId12"/>
  </p:sldLayoutIdLst>
  <p:txStyles>
    <p:title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titleStyle>
    <p:body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bodyStyle>
    <p:otherStyle>
      <a:defPPr algn="l">
        <a:defRPr kern="1200"/>
      </a:defPPr>
      <a:lvl1pPr algn="l">
        <a:defRPr sz="1400" kern="1200"/>
      </a:lvl1pPr>
      <a:lvl2pPr algn="l">
        <a:defRPr sz="1400" kern="1200"/>
      </a:lvl2pPr>
      <a:lvl3pPr algn="l">
        <a:defRPr sz="1400" kern="1200"/>
      </a:lvl3pPr>
      <a:lvl4pPr algn="l">
        <a:defRPr sz="1400" kern="1200"/>
      </a:lvl4pPr>
      <a:lvl5pPr algn="l">
        <a:defRPr sz="1400" kern="1200"/>
      </a:lvl5pPr>
      <a:lvl6pPr algn="l">
        <a:defRPr sz="1400" kern="1200"/>
      </a:lvl6pPr>
      <a:lvl7pPr algn="l">
        <a:defRPr sz="1400" kern="1200"/>
      </a:lvl7pPr>
      <a:lvl8pPr algn="l">
        <a:defRPr sz="1400" kern="1200"/>
      </a:lvl8pPr>
      <a:lvl9pPr algn="l">
        <a:defRPr sz="1400" kern="1200"/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543050"/>
          <a:ext cx="8229600" cy="3257550"/>
          <a:chOff x="914400" y="1543050"/>
          <a:chExt cx="8229600" cy="3257550"/>
        </a:xfrm>
      </p:grpSpPr>
      <p:sp>
        <p:nvSpPr>
          <p:cNvPr id="2" name="Textfeld 1"/>
          <p:cNvSpPr txBox="1"/>
          <p:nvPr/>
        </p:nvSpPr>
        <p:spPr>
          <a:xfrm>
            <a:off x="386576" y="1471099"/>
            <a:ext cx="8370848" cy="132343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Entwicklung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von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Wer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wird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4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Millionär</a:t>
            </a:r>
            <a:r>
              <a:rPr lang="en-US" sz="4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JavaFX EDITION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14400" y="2794538"/>
            <a:ext cx="7315200" cy="40011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r>
              <a:rPr lang="en-US" sz="2000" b="1">
                <a:solidFill>
                  <a:srgbClr val="FFAB40">
                    <a:alpha val="100000"/>
                  </a:srgbClr>
                </a:solidFill>
                <a:latin typeface="Calibri"/>
              </a:rPr>
              <a:t>Andreas, Lukas, Hannes, Marc, Christian</a:t>
            </a:r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153025"/>
          <a:chOff x="914400" y="1028700"/>
          <a:chExt cx="8229600" cy="5153025"/>
        </a:xfrm>
      </p:grpSpPr>
      <p:sp>
        <p:nvSpPr>
          <p:cNvPr id="3" name="Textfeld 2"/>
          <p:cNvSpPr txBox="1"/>
          <p:nvPr/>
        </p:nvSpPr>
        <p:spPr>
          <a:xfrm>
            <a:off x="943000" y="1609277"/>
            <a:ext cx="7258000" cy="27515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 fontAlgn="t">
              <a:lnSpc>
                <a:spcPct val="120000"/>
              </a:lnSpc>
            </a:pP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Entwicklung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eines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Wer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wird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Millionär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Spiels in Java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mit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Datenbankintegration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und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javaFX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Benutzeroberfläche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ist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mehr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oder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weniger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herausfordernd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speziell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durch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die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teilweis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e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vorhandene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Komplexität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von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javaFX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  <a:p>
            <a:pPr algn="ctr" fontAlgn="t">
              <a:lnSpc>
                <a:spcPct val="120000"/>
              </a:lnSpc>
            </a:pPr>
            <a:endParaRPr lang="en-US" sz="2400" b="1" u="none" strike="noStrike" cap="none" spc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94731C2-C380-F7EF-D7FD-F38F8769CA5D}"/>
              </a:ext>
            </a:extLst>
          </p:cNvPr>
          <p:cNvSpPr txBox="1"/>
          <p:nvPr/>
        </p:nvSpPr>
        <p:spPr>
          <a:xfrm>
            <a:off x="1828800" y="339502"/>
            <a:ext cx="548640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/>
            <a:r>
              <a:rPr lang="en-US" sz="4000" b="1" err="1">
                <a:solidFill>
                  <a:srgbClr val="FFAB40">
                    <a:alpha val="100000"/>
                  </a:srgbClr>
                </a:solidFill>
                <a:latin typeface="Calibri"/>
              </a:rPr>
              <a:t>Schlussfolgerung</a:t>
            </a:r>
            <a:endParaRPr lang="en-US" sz="4000" err="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828800" y="1028700"/>
          <a:ext cx="7315200" cy="3581400"/>
          <a:chOff x="1828800" y="1028700"/>
          <a:chExt cx="7315200" cy="3581400"/>
        </a:xfrm>
      </p:grpSpPr>
      <p:sp>
        <p:nvSpPr>
          <p:cNvPr id="2" name="Textfeld 1"/>
          <p:cNvSpPr txBox="1"/>
          <p:nvPr/>
        </p:nvSpPr>
        <p:spPr>
          <a:xfrm>
            <a:off x="1828800" y="2063919"/>
            <a:ext cx="54864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6000" b="1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Vielen</a:t>
            </a:r>
            <a:r>
              <a:rPr lang="en-US" sz="6000" b="1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Dank!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5638800"/>
          <a:chOff x="914400" y="1028700"/>
          <a:chExt cx="8229600" cy="5638800"/>
        </a:xfrm>
      </p:grpSpPr>
      <p:sp>
        <p:nvSpPr>
          <p:cNvPr id="2" name="Textfeld 1"/>
          <p:cNvSpPr txBox="1"/>
          <p:nvPr/>
        </p:nvSpPr>
        <p:spPr>
          <a:xfrm>
            <a:off x="1828800" y="339502"/>
            <a:ext cx="548640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Einführung</a:t>
            </a:r>
            <a:endParaRPr lang="en-US" sz="4000" b="1" u="none" strike="noStrike" cap="none" spc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914400" y="1540468"/>
            <a:ext cx="7315200" cy="2308324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algn="ctr" fontAlgn="t">
              <a:lnSpc>
                <a:spcPct val="120000"/>
              </a:lnSpc>
            </a:pP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dieser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Präsentation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wird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die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Entwicklung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unserer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Version des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beliebten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Quizspiels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, "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Wer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wird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Millionär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"  in der 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JavaFX Edition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genauer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erklärt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. Die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Präsentation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umfasst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die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grundlegenden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Komponenten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Architektur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sowie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auch</a:t>
            </a: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Calibri"/>
              </a:rPr>
              <a:t> die </a:t>
            </a:r>
            <a:r>
              <a:rPr lang="en-US" sz="2400" b="1" err="1">
                <a:solidFill>
                  <a:srgbClr val="FFFFFF">
                    <a:alpha val="100000"/>
                  </a:srgbClr>
                </a:solidFill>
                <a:latin typeface="Calibri"/>
              </a:rPr>
              <a:t>Implementierungsschritte</a:t>
            </a:r>
            <a:r>
              <a:rPr lang="en-US" sz="24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7A7B77D-BFD4-12CF-0064-C9E2B9B9ECF1}"/>
              </a:ext>
            </a:extLst>
          </p:cNvPr>
          <p:cNvSpPr txBox="1"/>
          <p:nvPr/>
        </p:nvSpPr>
        <p:spPr>
          <a:xfrm>
            <a:off x="836342" y="332068"/>
            <a:ext cx="747131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lvl="0" indent="0" algn="ctr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Was </a:t>
            </a:r>
            <a:r>
              <a:rPr lang="en-US" sz="28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ist</a:t>
            </a: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Wer</a:t>
            </a: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Wird</a:t>
            </a: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Millionär</a:t>
            </a: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622F34-0741-69FD-2722-CFAF780A0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78" y="1939512"/>
            <a:ext cx="83262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/>
                <a:cs typeface="Arial"/>
              </a:rPr>
              <a:t>Spielziel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/>
                <a:cs typeface="Arial"/>
              </a:rPr>
              <a:t>: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Der Kandidat versucht, durch die richtige Beantwortung von Fragen eine Million zu gewinnen.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/>
                <a:cs typeface="Arial"/>
              </a:rPr>
              <a:t>Fragenstruktur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/>
                <a:cs typeface="Arial"/>
              </a:rPr>
              <a:t>: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Es gibt insgesamt 15 Fragen mit steigendem Schwierigkeitsgrad und steigendem Geldbetrag.</a:t>
            </a:r>
            <a:endParaRPr lang="de-DE" altLang="de-DE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de-DE" altLang="de-DE" sz="14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/>
                <a:cs typeface="Arial"/>
              </a:rPr>
              <a:t>Antwortoptionen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Arial"/>
                <a:cs typeface="Arial"/>
              </a:rPr>
              <a:t>: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cs typeface="Arial"/>
              </a:rPr>
              <a:t>Jede Frage hat vier mögliche Antworten, von denen eine korrekt ist. </a:t>
            </a:r>
            <a:r>
              <a:rPr lang="de-DE" altLang="de-DE" sz="1400">
                <a:solidFill>
                  <a:schemeClr val="bg1"/>
                </a:solidFill>
                <a:latin typeface="Arial"/>
                <a:cs typeface="Arial"/>
              </a:rPr>
              <a:t>(Single Choice Prinzip)</a:t>
            </a:r>
            <a:endParaRPr lang="de-DE" altLang="de-DE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01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00375"/>
          <a:chOff x="914400" y="1028700"/>
          <a:chExt cx="8229600" cy="3000375"/>
        </a:xfrm>
      </p:grpSpPr>
      <p:sp>
        <p:nvSpPr>
          <p:cNvPr id="2" name="Textfeld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Inhaltsverzeichnis</a:t>
            </a:r>
            <a:endParaRPr lang="en-US" sz="2800" b="1" u="none" strike="noStrike" cap="none" spc="0">
              <a:solidFill>
                <a:srgbClr val="FFAB40">
                  <a:alpha val="100000"/>
                </a:srgbClr>
              </a:solidFill>
              <a:latin typeface="Calibri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83568" y="1635646"/>
            <a:ext cx="7315200" cy="1545038"/>
          </a:xfrm>
          <a:prstGeom prst="rect">
            <a:avLst/>
          </a:prstGeom>
          <a:noFill/>
        </p:spPr>
        <p:txBody>
          <a:bodyPr vert="horz" lIns="91440" tIns="45720" rIns="91440" bIns="45720" rtlCol="0" anchorCtr="0">
            <a:spAutoFit/>
          </a:bodyPr>
          <a:lstStyle/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Technische</a:t>
            </a: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Anforderungen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Datenbankdesign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Benutzeroberfläche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0" marR="0" lvl="0" indent="0" algn="l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alpha val="100000"/>
                </a:srgbClr>
              </a:buClr>
              <a:buFont typeface="Calibri"/>
              <a:buChar char="-"/>
            </a:pPr>
            <a:r>
              <a:rPr lang="en-US" sz="2000" b="1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b="1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Implementierung</a:t>
            </a:r>
            <a:endParaRPr lang="en-US" sz="2000" b="1" u="none" strike="noStrike" cap="none" spc="0">
              <a:solidFill>
                <a:srgbClr val="FFFFFF">
                  <a:alpha val="100000"/>
                </a:srgbClr>
              </a:solidFill>
              <a:latin typeface="Calibri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52158B-0A36-55CB-BE3A-6526B382DF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615608" y="0"/>
            <a:ext cx="3528392" cy="2960018"/>
          </a:xfrm>
          <a:prstGeom prst="rect">
            <a:avLst/>
          </a:prstGeom>
        </p:spPr>
      </p:pic>
      <p:pic>
        <p:nvPicPr>
          <p:cNvPr id="4" name="Grafik 3" descr="Ein Bild, das Text, Screenshot, Kreis, Kompass enthält.&#10;&#10;Beschreibung automatisch generiert.">
            <a:extLst>
              <a:ext uri="{FF2B5EF4-FFF2-40B4-BE49-F238E27FC236}">
                <a16:creationId xmlns:a16="http://schemas.microsoft.com/office/drawing/2014/main" id="{47528615-4AA8-8AD1-08D7-91C7CBB5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37" y="3079966"/>
            <a:ext cx="3440947" cy="1934755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feld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Technische Anforderungen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14400" y="1800225"/>
            <a:ext cx="73152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342900" indent="-342900" fontAlgn="base">
              <a:buFont typeface="Arial"/>
              <a:buChar char="•"/>
            </a:pP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Java </a:t>
            </a:r>
            <a:r>
              <a:rPr lang="en-US" sz="2000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als</a:t>
            </a: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Programmiersprache</a:t>
            </a:r>
            <a:endParaRPr lang="en-US" sz="2000">
              <a:solidFill>
                <a:srgbClr val="FFFFFF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Datenbank</a:t>
            </a: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mit</a:t>
            </a: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MySQL</a:t>
            </a:r>
            <a:endParaRPr lang="en-US" sz="200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Benutzeroberfläche</a:t>
            </a: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mit</a:t>
            </a:r>
            <a:r>
              <a:rPr lang="en-US" sz="2000" u="none" strike="noStrike" cap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err="1">
                <a:solidFill>
                  <a:srgbClr val="FFFFFF">
                    <a:alpha val="100000"/>
                  </a:srgbClr>
                </a:solidFill>
                <a:latin typeface="Calibri"/>
              </a:rPr>
              <a:t>Javafx</a:t>
            </a:r>
            <a:endParaRPr lang="en-US" sz="2000" u="none" strike="noStrike" cap="none" spc="0">
              <a:solidFill>
                <a:srgbClr val="FFFFFF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098" name="Picture 2" descr="Una breve cronología de MySQL - SoloCodigoWeb">
            <a:extLst>
              <a:ext uri="{FF2B5EF4-FFF2-40B4-BE49-F238E27FC236}">
                <a16:creationId xmlns:a16="http://schemas.microsoft.com/office/drawing/2014/main" id="{CE9BEFCC-E1E0-9051-1DBB-70BDB682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0"/>
            <a:ext cx="3168352" cy="177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71C6BA1-667D-5E63-8BDD-44C3FF15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434765"/>
            <a:ext cx="3322712" cy="20766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019425"/>
          <a:chOff x="914400" y="1028700"/>
          <a:chExt cx="8229600" cy="3019425"/>
        </a:xfrm>
      </p:grpSpPr>
      <p:sp>
        <p:nvSpPr>
          <p:cNvPr id="2" name="Textfeld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Datenbankdesign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14400" y="1800225"/>
            <a:ext cx="7315200" cy="984885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Jeweils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die Frage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den vier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Antworten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und der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richtigen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Antwort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+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Schwierigkeitsgrad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von 1-15</a:t>
            </a:r>
            <a:endParaRPr lang="de-D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de-DE" dirty="0">
                <a:solidFill>
                  <a:srgbClr val="FFFFFF"/>
                </a:solidFill>
                <a:ea typeface="Calibri"/>
                <a:cs typeface="Calibri"/>
              </a:rPr>
              <a:t>Pro Schwierigkeitsgrad gibt es mehr als 20-30 verschiedene Fragen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059D97-304E-9CC7-C085-4B93B20B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39" y="2797863"/>
            <a:ext cx="1811537" cy="22419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feld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Benutzeroberfläche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14400" y="1800225"/>
            <a:ext cx="7315200" cy="193899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342900" marR="0" lvl="0" indent="-3429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Erstellung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mit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JavaFX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Integration von Buttons, Labels und Panels für die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Anzeige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von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Fragen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und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Antworten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,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sowie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die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Anzeige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des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Menüs</a:t>
            </a: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Weiters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: der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aktuelle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Gewinn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wird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laufend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ausgegeben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und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aktualisiert</a:t>
            </a:r>
            <a:endParaRPr lang="en-US" sz="2000" dirty="0">
              <a:solidFill>
                <a:srgbClr val="FFFFFF">
                  <a:alpha val="100000"/>
                </a:srgbClr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Einfache</a:t>
            </a:r>
            <a:r>
              <a:rPr lang="en-US" sz="200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Gestaltung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zur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Verbesserung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der </a:t>
            </a:r>
            <a:r>
              <a:rPr lang="en-US" sz="200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Benutzerkonzentration</a:t>
            </a:r>
            <a:endParaRPr lang="en-US" sz="2000" u="none" strike="noStrike" cap="none" spc="0" dirty="0">
              <a:solidFill>
                <a:srgbClr val="FFFFFF">
                  <a:alpha val="100000"/>
                </a:srgbClr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3629025"/>
          <a:chOff x="914400" y="1028700"/>
          <a:chExt cx="8229600" cy="3629025"/>
        </a:xfrm>
      </p:grpSpPr>
      <p:sp>
        <p:nvSpPr>
          <p:cNvPr id="2" name="Textfeld 1"/>
          <p:cNvSpPr txBox="1"/>
          <p:nvPr/>
        </p:nvSpPr>
        <p:spPr>
          <a:xfrm>
            <a:off x="914400" y="252046"/>
            <a:ext cx="7315200" cy="52322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fontAlgn="t"/>
            <a:r>
              <a:rPr lang="en-US" sz="2800" b="1" u="none" strike="noStrike" cap="none" spc="0" err="1">
                <a:solidFill>
                  <a:srgbClr val="FFAB40">
                    <a:alpha val="100000"/>
                  </a:srgbClr>
                </a:solidFill>
                <a:latin typeface="Calibri"/>
              </a:rPr>
              <a:t>Benutzeroberfläche</a:t>
            </a:r>
            <a:r>
              <a:rPr lang="en-US" sz="2800" b="1">
                <a:solidFill>
                  <a:srgbClr val="FFAB40">
                    <a:alpha val="100000"/>
                  </a:srgbClr>
                </a:solidFill>
                <a:latin typeface="Calibri"/>
              </a:rPr>
              <a:t> </a:t>
            </a:r>
            <a:r>
              <a:rPr lang="en-US" sz="2800" b="1" err="1">
                <a:solidFill>
                  <a:srgbClr val="FFAB40">
                    <a:alpha val="100000"/>
                  </a:srgbClr>
                </a:solidFill>
                <a:latin typeface="Calibri"/>
              </a:rPr>
              <a:t>Vorschau</a:t>
            </a:r>
            <a:endParaRPr lang="en-US" sz="2800" b="1" u="none" strike="noStrike" cap="none" spc="0" err="1">
              <a:solidFill>
                <a:srgbClr val="FFAB40">
                  <a:alpha val="100000"/>
                </a:srgbClr>
              </a:solidFill>
              <a:latin typeface="Calibri"/>
              <a:cs typeface="Calibri"/>
            </a:endParaRPr>
          </a:p>
        </p:txBody>
      </p:sp>
      <p:pic>
        <p:nvPicPr>
          <p:cNvPr id="4" name="Grafik 3" descr="Ein Bild, das Text, Screenshot, Kreis, Kompass enthält.&#10;&#10;Beschreibung automatisch generiert.">
            <a:extLst>
              <a:ext uri="{FF2B5EF4-FFF2-40B4-BE49-F238E27FC236}">
                <a16:creationId xmlns:a16="http://schemas.microsoft.com/office/drawing/2014/main" id="{610B1EFA-7CC9-8576-291A-E49D2C9B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30" y="1035750"/>
            <a:ext cx="6857339" cy="385570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963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14400" y="1028700"/>
          <a:ext cx="8229600" cy="2714625"/>
          <a:chOff x="914400" y="1028700"/>
          <a:chExt cx="8229600" cy="2714625"/>
        </a:xfrm>
      </p:grpSpPr>
      <p:sp>
        <p:nvSpPr>
          <p:cNvPr id="2" name="Textfeld 1"/>
          <p:cNvSpPr txBox="1"/>
          <p:nvPr/>
        </p:nvSpPr>
        <p:spPr>
          <a:xfrm>
            <a:off x="914400" y="1028700"/>
            <a:ext cx="7315200" cy="40005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0" marR="0" lvl="0" indent="0" algn="l" rtl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cap="none" spc="0">
                <a:solidFill>
                  <a:srgbClr val="FFAB40">
                    <a:alpha val="100000"/>
                  </a:srgbClr>
                </a:solidFill>
                <a:latin typeface="Calibri"/>
              </a:rPr>
              <a:t>Implementierung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14400" y="1800225"/>
            <a:ext cx="7315200" cy="1015663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Erstellung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der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Datenbankverbindung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und 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Abfragen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Entwicklung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der Spiel-</a:t>
            </a: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Logik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 marL="342900" marR="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u="none" strike="noStrike" cap="none" spc="0" dirty="0" err="1">
                <a:solidFill>
                  <a:srgbClr val="FFFFFF">
                    <a:alpha val="100000"/>
                  </a:srgbClr>
                </a:solidFill>
                <a:latin typeface="Calibri"/>
              </a:rPr>
              <a:t>Testen</a:t>
            </a:r>
            <a:r>
              <a:rPr lang="en-US" sz="2000" u="none" strike="noStrike" cap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 des Spiels auf Fehler und Performance</a:t>
            </a:r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70">
  <a:themeElements>
    <a:clrScheme name="Theme70">
      <a:dk1>
        <a:sysClr val="windowText" lastClr="000000"/>
      </a:dk1>
      <a:lt1>
        <a:sysClr val="window" lastClr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Theme7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adfc2d-7d86-4814-af0d-cc60f30726a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9B3F576C809F4FB94AFD6EFC274BD3" ma:contentTypeVersion="15" ma:contentTypeDescription="Ein neues Dokument erstellen." ma:contentTypeScope="" ma:versionID="96b1ea76dbe9d2c9ee864688d4debf24">
  <xsd:schema xmlns:xsd="http://www.w3.org/2001/XMLSchema" xmlns:xs="http://www.w3.org/2001/XMLSchema" xmlns:p="http://schemas.microsoft.com/office/2006/metadata/properties" xmlns:ns3="b5adfc2d-7d86-4814-af0d-cc60f30726af" xmlns:ns4="597637aa-9840-460d-997e-63a787022066" targetNamespace="http://schemas.microsoft.com/office/2006/metadata/properties" ma:root="true" ma:fieldsID="73be9f16b624993fb31f108dd46612b5" ns3:_="" ns4:_="">
    <xsd:import namespace="b5adfc2d-7d86-4814-af0d-cc60f30726af"/>
    <xsd:import namespace="597637aa-9840-460d-997e-63a7870220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adfc2d-7d86-4814-af0d-cc60f30726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7637aa-9840-460d-997e-63a78702206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53C305-5A8B-4E5A-B98F-A983EEA85872}">
  <ds:schemaRefs>
    <ds:schemaRef ds:uri="597637aa-9840-460d-997e-63a787022066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b5adfc2d-7d86-4814-af0d-cc60f30726a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6B5AA0E-2A2C-424C-864B-56B9FDE18502}">
  <ds:schemaRefs>
    <ds:schemaRef ds:uri="597637aa-9840-460d-997e-63a787022066"/>
    <ds:schemaRef ds:uri="b5adfc2d-7d86-4814-af0d-cc60f30726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07CE753-0110-47A6-B3CA-B7ACD9C17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Bildschirmpräsentation (16:9)</PresentationFormat>
  <Paragraphs>35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Theme70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Egger Hannes, SchülerIn</cp:lastModifiedBy>
  <cp:revision>1</cp:revision>
  <dcterms:created xsi:type="dcterms:W3CDTF">2024-11-03T21:40:08Z</dcterms:created>
  <dcterms:modified xsi:type="dcterms:W3CDTF">2024-11-04T12:13:07Z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0x010100409B3F576C809F4FB94AFD6EFC274BD3</vt:lpwstr>
  </property>
</Properties>
</file>